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60" r:id="rId4"/>
    <p:sldId id="262" r:id="rId5"/>
    <p:sldId id="263" r:id="rId6"/>
    <p:sldId id="264" r:id="rId7"/>
    <p:sldId id="268" r:id="rId8"/>
    <p:sldId id="267" r:id="rId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41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0E97C-4C28-490A-A4A5-40285EC42414}" type="datetimeFigureOut">
              <a:rPr lang="pt-BR" smtClean="0"/>
              <a:t>07/03/2024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884B4D47-A414-4054-8FA7-C340FEF694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7580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0E97C-4C28-490A-A4A5-40285EC42414}" type="datetimeFigureOut">
              <a:rPr lang="pt-BR" smtClean="0"/>
              <a:t>07/03/2024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84B4D47-A414-4054-8FA7-C340FEF694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8137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0E97C-4C28-490A-A4A5-40285EC42414}" type="datetimeFigureOut">
              <a:rPr lang="pt-BR" smtClean="0"/>
              <a:t>07/03/2024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84B4D47-A414-4054-8FA7-C340FEF6941A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214298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0E97C-4C28-490A-A4A5-40285EC42414}" type="datetimeFigureOut">
              <a:rPr lang="pt-BR" smtClean="0"/>
              <a:t>07/03/2024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84B4D47-A414-4054-8FA7-C340FEF694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46920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0E97C-4C28-490A-A4A5-40285EC42414}" type="datetimeFigureOut">
              <a:rPr lang="pt-BR" smtClean="0"/>
              <a:t>07/03/2024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84B4D47-A414-4054-8FA7-C340FEF6941A}" type="slidenum">
              <a:rPr lang="pt-BR" smtClean="0"/>
              <a:t>‹nº›</a:t>
            </a:fld>
            <a:endParaRPr lang="pt-B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257532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0E97C-4C28-490A-A4A5-40285EC42414}" type="datetimeFigureOut">
              <a:rPr lang="pt-BR" smtClean="0"/>
              <a:t>07/03/2024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84B4D47-A414-4054-8FA7-C340FEF694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83768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0E97C-4C28-490A-A4A5-40285EC42414}" type="datetimeFigureOut">
              <a:rPr lang="pt-BR" smtClean="0"/>
              <a:t>07/03/2024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B4D47-A414-4054-8FA7-C340FEF694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52057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0E97C-4C28-490A-A4A5-40285EC42414}" type="datetimeFigureOut">
              <a:rPr lang="pt-BR" smtClean="0"/>
              <a:t>07/03/2024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B4D47-A414-4054-8FA7-C340FEF694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4950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0E97C-4C28-490A-A4A5-40285EC42414}" type="datetimeFigureOut">
              <a:rPr lang="pt-BR" smtClean="0"/>
              <a:t>07/03/2024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B4D47-A414-4054-8FA7-C340FEF694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228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0E97C-4C28-490A-A4A5-40285EC42414}" type="datetimeFigureOut">
              <a:rPr lang="pt-BR" smtClean="0"/>
              <a:t>07/03/2024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84B4D47-A414-4054-8FA7-C340FEF694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3207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0E97C-4C28-490A-A4A5-40285EC42414}" type="datetimeFigureOut">
              <a:rPr lang="pt-BR" smtClean="0"/>
              <a:t>07/03/2024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84B4D47-A414-4054-8FA7-C340FEF694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3727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0E97C-4C28-490A-A4A5-40285EC42414}" type="datetimeFigureOut">
              <a:rPr lang="pt-BR" smtClean="0"/>
              <a:t>07/03/2024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84B4D47-A414-4054-8FA7-C340FEF694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7669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0E97C-4C28-490A-A4A5-40285EC42414}" type="datetimeFigureOut">
              <a:rPr lang="pt-BR" smtClean="0"/>
              <a:t>07/03/2024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B4D47-A414-4054-8FA7-C340FEF694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8357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0E97C-4C28-490A-A4A5-40285EC42414}" type="datetimeFigureOut">
              <a:rPr lang="pt-BR" smtClean="0"/>
              <a:t>07/03/2024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B4D47-A414-4054-8FA7-C340FEF694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5285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0E97C-4C28-490A-A4A5-40285EC42414}" type="datetimeFigureOut">
              <a:rPr lang="pt-BR" smtClean="0"/>
              <a:t>07/03/2024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B4D47-A414-4054-8FA7-C340FEF694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0697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0E97C-4C28-490A-A4A5-40285EC42414}" type="datetimeFigureOut">
              <a:rPr lang="pt-BR" smtClean="0"/>
              <a:t>07/03/2024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84B4D47-A414-4054-8FA7-C340FEF694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3201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50E97C-4C28-490A-A4A5-40285EC42414}" type="datetimeFigureOut">
              <a:rPr lang="pt-BR" smtClean="0"/>
              <a:t>07/03/2024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84B4D47-A414-4054-8FA7-C340FEF694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2913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5131" y="1184366"/>
            <a:ext cx="11887200" cy="1523561"/>
          </a:xfrm>
        </p:spPr>
        <p:txBody>
          <a:bodyPr>
            <a:noAutofit/>
          </a:bodyPr>
          <a:lstStyle/>
          <a:p>
            <a:pPr algn="ctr"/>
            <a:r>
              <a:rPr lang="pt-BR" sz="7500" dirty="0" smtClean="0"/>
              <a:t>COMO ACESSAR O EAD!</a:t>
            </a:r>
            <a:endParaRPr lang="pt-BR" sz="75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4659671"/>
            <a:ext cx="4815840" cy="2074322"/>
          </a:xfrm>
          <a:prstGeom prst="rect">
            <a:avLst/>
          </a:prstGeom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235131" y="2795450"/>
            <a:ext cx="11641701" cy="14453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6000" dirty="0" smtClean="0"/>
              <a:t>https://ead.tre-to.jus.br</a:t>
            </a:r>
            <a:endParaRPr lang="pt-BR" sz="6000" dirty="0"/>
          </a:p>
        </p:txBody>
      </p:sp>
    </p:spTree>
    <p:extLst>
      <p:ext uri="{BB962C8B-B14F-4D97-AF65-F5344CB8AC3E}">
        <p14:creationId xmlns:p14="http://schemas.microsoft.com/office/powerpoint/2010/main" val="243513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9923"/>
            <a:ext cx="12192000" cy="5838153"/>
          </a:xfrm>
          <a:prstGeom prst="rect">
            <a:avLst/>
          </a:prstGeom>
        </p:spPr>
      </p:pic>
      <p:sp>
        <p:nvSpPr>
          <p:cNvPr id="5" name="Seta para a direita 4"/>
          <p:cNvSpPr/>
          <p:nvPr/>
        </p:nvSpPr>
        <p:spPr>
          <a:xfrm rot="911914">
            <a:off x="4167697" y="2644214"/>
            <a:ext cx="1140823" cy="374468"/>
          </a:xfrm>
          <a:prstGeom prst="rightArrow">
            <a:avLst>
              <a:gd name="adj1" fmla="val 54651"/>
              <a:gd name="adj2" fmla="val 50000"/>
            </a:avLst>
          </a:prstGeom>
          <a:solidFill>
            <a:srgbClr val="EF41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472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531223"/>
            <a:ext cx="12192000" cy="5872162"/>
          </a:xfrm>
          <a:prstGeom prst="rect">
            <a:avLst/>
          </a:prstGeom>
        </p:spPr>
      </p:pic>
      <p:sp>
        <p:nvSpPr>
          <p:cNvPr id="5" name="Seta para a direita 4"/>
          <p:cNvSpPr/>
          <p:nvPr/>
        </p:nvSpPr>
        <p:spPr>
          <a:xfrm rot="20444146">
            <a:off x="8795657" y="5007429"/>
            <a:ext cx="1140823" cy="374468"/>
          </a:xfrm>
          <a:prstGeom prst="rightArrow">
            <a:avLst>
              <a:gd name="adj1" fmla="val 54651"/>
              <a:gd name="adj2" fmla="val 50000"/>
            </a:avLst>
          </a:prstGeom>
          <a:solidFill>
            <a:srgbClr val="EF41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 para a direita 5"/>
          <p:cNvSpPr/>
          <p:nvPr/>
        </p:nvSpPr>
        <p:spPr>
          <a:xfrm rot="1700010">
            <a:off x="5525588" y="1694510"/>
            <a:ext cx="1140823" cy="374468"/>
          </a:xfrm>
          <a:prstGeom prst="rightArrow">
            <a:avLst>
              <a:gd name="adj1" fmla="val 54651"/>
              <a:gd name="adj2" fmla="val 50000"/>
            </a:avLst>
          </a:prstGeom>
          <a:solidFill>
            <a:srgbClr val="EF41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6770913" y="2403190"/>
            <a:ext cx="3897087" cy="3138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6695546" y="2329299"/>
            <a:ext cx="4098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FF0000"/>
                </a:solidFill>
              </a:rPr>
              <a:t>E-mail de sua preferencia</a:t>
            </a:r>
            <a:endParaRPr lang="pt-BR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96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9690"/>
            <a:ext cx="12192000" cy="6061108"/>
          </a:xfrm>
          <a:prstGeom prst="rect">
            <a:avLst/>
          </a:prstGeom>
        </p:spPr>
      </p:pic>
      <p:sp>
        <p:nvSpPr>
          <p:cNvPr id="5" name="Seta para a direita 4"/>
          <p:cNvSpPr/>
          <p:nvPr/>
        </p:nvSpPr>
        <p:spPr>
          <a:xfrm rot="1046834">
            <a:off x="5386774" y="1780386"/>
            <a:ext cx="1041651" cy="374468"/>
          </a:xfrm>
          <a:prstGeom prst="rightArrow">
            <a:avLst>
              <a:gd name="adj1" fmla="val 54651"/>
              <a:gd name="adj2" fmla="val 50000"/>
            </a:avLst>
          </a:prstGeom>
          <a:solidFill>
            <a:srgbClr val="EF41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 para a direita 5"/>
          <p:cNvSpPr/>
          <p:nvPr/>
        </p:nvSpPr>
        <p:spPr>
          <a:xfrm rot="20760657">
            <a:off x="9152443" y="5069231"/>
            <a:ext cx="935546" cy="490322"/>
          </a:xfrm>
          <a:prstGeom prst="rightArrow">
            <a:avLst>
              <a:gd name="adj1" fmla="val 54651"/>
              <a:gd name="adj2" fmla="val 50000"/>
            </a:avLst>
          </a:prstGeom>
          <a:solidFill>
            <a:srgbClr val="EF41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eta para a direita 6"/>
          <p:cNvSpPr/>
          <p:nvPr/>
        </p:nvSpPr>
        <p:spPr>
          <a:xfrm rot="19744476">
            <a:off x="1143786" y="2632704"/>
            <a:ext cx="463709" cy="322504"/>
          </a:xfrm>
          <a:prstGeom prst="rightArrow">
            <a:avLst>
              <a:gd name="adj1" fmla="val 54651"/>
              <a:gd name="adj2" fmla="val 50000"/>
            </a:avLst>
          </a:prstGeom>
          <a:solidFill>
            <a:srgbClr val="EF41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1724297" y="2326353"/>
            <a:ext cx="2037806" cy="3297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1883778" y="2260400"/>
            <a:ext cx="1878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FF0000"/>
                </a:solidFill>
              </a:rPr>
              <a:t>contato@</a:t>
            </a:r>
            <a:endParaRPr lang="pt-BR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01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8504" y="72148"/>
            <a:ext cx="9413964" cy="6785852"/>
          </a:xfrm>
          <a:prstGeom prst="rect">
            <a:avLst/>
          </a:prstGeom>
        </p:spPr>
      </p:pic>
      <p:sp>
        <p:nvSpPr>
          <p:cNvPr id="7" name="Seta para a direita 6"/>
          <p:cNvSpPr/>
          <p:nvPr/>
        </p:nvSpPr>
        <p:spPr>
          <a:xfrm rot="1046834">
            <a:off x="4626032" y="3852650"/>
            <a:ext cx="848720" cy="374468"/>
          </a:xfrm>
          <a:prstGeom prst="rightArrow">
            <a:avLst>
              <a:gd name="adj1" fmla="val 54651"/>
              <a:gd name="adj2" fmla="val 50000"/>
            </a:avLst>
          </a:prstGeom>
          <a:solidFill>
            <a:srgbClr val="EF41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504" y="75253"/>
            <a:ext cx="9421540" cy="6782747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656" y="3193868"/>
            <a:ext cx="1390743" cy="1390743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230" y="37626"/>
            <a:ext cx="9421540" cy="6782747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1862" y="3193867"/>
            <a:ext cx="1408161" cy="1408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08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1819675"/>
            <a:ext cx="12122331" cy="4898360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4126518" y="3387634"/>
            <a:ext cx="3989872" cy="30883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4126517" y="3311217"/>
            <a:ext cx="4098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FF0000"/>
                </a:solidFill>
              </a:rPr>
              <a:t>E-mail de sua preferencia</a:t>
            </a:r>
            <a:endParaRPr lang="pt-BR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11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2978332" y="129993"/>
            <a:ext cx="6755674" cy="848477"/>
          </a:xfrm>
          <a:ln>
            <a:solidFill>
              <a:srgbClr val="EF41B5"/>
            </a:solidFill>
          </a:ln>
        </p:spPr>
        <p:txBody>
          <a:bodyPr>
            <a:normAutofit/>
          </a:bodyPr>
          <a:lstStyle/>
          <a:p>
            <a:r>
              <a:rPr lang="pt-BR" dirty="0" smtClean="0"/>
              <a:t>Caixa de entrada do e-mail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706" y="978470"/>
            <a:ext cx="12063294" cy="5203167"/>
          </a:xfrm>
          <a:prstGeom prst="rect">
            <a:avLst/>
          </a:prstGeom>
        </p:spPr>
      </p:pic>
      <p:sp>
        <p:nvSpPr>
          <p:cNvPr id="11" name="Seta para a direita 10"/>
          <p:cNvSpPr/>
          <p:nvPr/>
        </p:nvSpPr>
        <p:spPr>
          <a:xfrm rot="20288437">
            <a:off x="170507" y="3964130"/>
            <a:ext cx="686232" cy="357051"/>
          </a:xfrm>
          <a:prstGeom prst="rightArrow">
            <a:avLst>
              <a:gd name="adj1" fmla="val 35366"/>
              <a:gd name="adj2" fmla="val 475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098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350" y="2951162"/>
            <a:ext cx="2143125" cy="2143125"/>
          </a:xfr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03524"/>
            <a:ext cx="12192000" cy="4650951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4900"/>
            <a:ext cx="121920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16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cho">
  <a:themeElements>
    <a:clrScheme name="Cacho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Cacho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ach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113</TotalTime>
  <Words>23</Words>
  <Application>Microsoft Office PowerPoint</Application>
  <PresentationFormat>Widescreen</PresentationFormat>
  <Paragraphs>6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Cacho</vt:lpstr>
      <vt:lpstr>COMO ACESSAR O EAD!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Caixa de entrada do e-mail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COMO ACESSAR AO EAD!</dc:title>
  <dc:creator>Thiago Bandeira Franca</dc:creator>
  <cp:lastModifiedBy>Thiago Bandeira Franca</cp:lastModifiedBy>
  <cp:revision>9</cp:revision>
  <dcterms:created xsi:type="dcterms:W3CDTF">2024-03-07T19:06:33Z</dcterms:created>
  <dcterms:modified xsi:type="dcterms:W3CDTF">2024-03-07T21:00:27Z</dcterms:modified>
</cp:coreProperties>
</file>